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7"/>
    <p:restoredTop sz="94648"/>
  </p:normalViewPr>
  <p:slideViewPr>
    <p:cSldViewPr snapToGrid="0" snapToObjects="1">
      <p:cViewPr varScale="1">
        <p:scale>
          <a:sx n="80" d="100"/>
          <a:sy n="80" d="100"/>
        </p:scale>
        <p:origin x="15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7DDB3E-195E-6B45-B467-F8D5D015F5D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01DC81-3D9D-454A-91E9-4177FB0DB81A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BC0DC7F-C381-D243-B1EA-131843200DD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DB951E-8A2C-8944-9ED9-2477572D3AC8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8/23/2023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14189-0037-420F-A5B3-4A68A0B960C5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7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2C749DD-D96A-5E4D-8D13-82124325A17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D29BD93-02EC-1A48-A6E8-31A98C9A157A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1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DE767CA-F1E9-0241-910E-1ACE4D432D0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585981A-DE80-FE4E-A369-1C21D3BD3DC1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F54CA8-DB68-2845-98FD-CA66A48C7E17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207032A-7647-BC45-AEE8-63F17A9C9FDC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ECF132-23B4-9E4A-B9D6-E83E0931C49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www.flltutorial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Dezvoltarea unei soluții inovative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Team 3659 NeXt Gen &amp;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inovarea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00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ro-RO" sz="2100" dirty="0"/>
              <a:t>Dacă soluția/îmbunătățirea voastră particulară nu există în realitate, sunteți gata pentru pasul următor</a:t>
            </a:r>
            <a:r>
              <a:rPr lang="en-US" sz="2100" dirty="0"/>
              <a:t>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</a:t>
            </a:r>
            <a:r>
              <a:rPr lang="ro-RO" dirty="0"/>
              <a:t>ovația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23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Menționează 3 lucruri care fac ca soluția să fie inovativă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În alte cuvinte, ce face soluția să fie a echipei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face soluția voastră mai bună decât orice altă soluție existentă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</a:t>
            </a:r>
            <a:r>
              <a:rPr lang="ro-R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ro-R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Inovația voastră poate fi ieftină, ușor de făcut, să ofere mai multe facilități decât soluția existentă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  <a:r>
              <a:rPr lang="ro-RO" dirty="0"/>
              <a:t>are distribuire testare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r>
              <a:rPr lang="ro-RO" dirty="0"/>
              <a:t>are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Protot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ipurile nu sunt solicitate în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LEGO League.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 toate acestea, un model de orice fel poate ajuta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Unele echipe realizează modele din LEGO sau carton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Unele echipe realizează un desen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În funcție de proiect, unele echipe reușesc să dezvolte și prototipuri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Distribuire</a:t>
            </a:r>
            <a:r>
              <a:rPr lang="en-US" dirty="0"/>
              <a:t>/Test</a:t>
            </a:r>
            <a:r>
              <a:rPr lang="ro-RO" dirty="0"/>
              <a:t>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52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Dacă ai o soluție, aceasta poate fi testată, și e o idee foarte bună să faceți asta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Dacă nu puteți testa soluția, luați în considerare publicarea soluției , transmiterea ei unor experți care pot spune dacaă soluția voastră ar merge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</a:t>
            </a:r>
            <a:r>
              <a:rPr lang="ro-R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ro-R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 fi fost foarte dificil pentru noi să testăm proiectul nostru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Nature’s Fury </a:t>
            </a:r>
            <a:r>
              <a:rPr lang="ro-R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într-un avion care zboară deasupra unui vulcan. În loc de asta, am întrebat profesioniștii în aviație și industria senzorilor pentru a evalua ideea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91" y="727250"/>
            <a:ext cx="7989752" cy="668618"/>
          </a:xfrm>
        </p:spPr>
        <p:txBody>
          <a:bodyPr>
            <a:normAutofit fontScale="90000"/>
          </a:bodyPr>
          <a:lstStyle/>
          <a:p>
            <a:r>
              <a:rPr lang="ro-RO" dirty="0"/>
              <a:t>Modelele si prototipurile pot îmbunătăți soluția voastră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447909" cy="4353215"/>
          </a:xfrm>
        </p:spPr>
        <p:txBody>
          <a:bodyPr>
            <a:normAutofit/>
          </a:bodyPr>
          <a:lstStyle/>
          <a:p>
            <a:pPr lvl="1"/>
            <a:r>
              <a:rPr lang="ro-RO" sz="1600" dirty="0"/>
              <a:t>Realizează un prototip al soluției voastre. Nu trebuie să fie la scară mare</a:t>
            </a:r>
            <a:r>
              <a:rPr lang="en-US" sz="1600" dirty="0"/>
              <a:t>. </a:t>
            </a:r>
          </a:p>
          <a:p>
            <a:pPr lvl="1"/>
            <a:r>
              <a:rPr lang="ro-RO" sz="1600" dirty="0"/>
              <a:t>Prezintă soluția și prototipul experților și primiți </a:t>
            </a:r>
            <a:r>
              <a:rPr lang="en-US" sz="1600" dirty="0"/>
              <a:t>feedback</a:t>
            </a:r>
            <a:r>
              <a:rPr lang="ro-RO" sz="1600" dirty="0"/>
              <a:t>-uri despre ce puteți îmbunătăți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Discu</a:t>
            </a:r>
            <a:r>
              <a:rPr lang="ro-RO" sz="1600" dirty="0"/>
              <a:t>tați ca echipă </a:t>
            </a:r>
            <a:r>
              <a:rPr lang="en-US" sz="1600" dirty="0"/>
              <a:t>feedback</a:t>
            </a:r>
            <a:r>
              <a:rPr lang="ro-RO" sz="1600" dirty="0"/>
              <a:t>-ul dat de experți. Căutați informații despre sugestiile lor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Discu</a:t>
            </a:r>
            <a:r>
              <a:rPr lang="ro-RO" sz="1600" dirty="0"/>
              <a:t>tați cum puteți implementa aceste fee</a:t>
            </a:r>
            <a:r>
              <a:rPr lang="en-US" sz="1600" dirty="0" err="1"/>
              <a:t>dback</a:t>
            </a:r>
            <a:r>
              <a:rPr lang="ro-RO" sz="1600" dirty="0"/>
              <a:t>-uri și de ce aceste îmbunătățiri fac soluțiile mai bune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Implement</a:t>
            </a:r>
            <a:r>
              <a:rPr lang="ro-RO" sz="1600" dirty="0"/>
              <a:t>ează </a:t>
            </a:r>
            <a:r>
              <a:rPr lang="en-US" sz="1600" dirty="0"/>
              <a:t>feedback</a:t>
            </a:r>
            <a:r>
              <a:rPr lang="ro-RO" sz="1600" dirty="0"/>
              <a:t>-urile experților prin crearea unui nou prototip</a:t>
            </a:r>
            <a:r>
              <a:rPr lang="en-US" sz="1600" dirty="0"/>
              <a:t>.  </a:t>
            </a:r>
            <a:r>
              <a:rPr lang="ro-RO" sz="1600" dirty="0"/>
              <a:t>Mergi înapoi și distribuie noua versiune, dacă asta e posibil</a:t>
            </a:r>
            <a:r>
              <a:rPr lang="en-US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o-RO" dirty="0"/>
              <a:t>testarea soluției tale inovative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50000"/>
              </a:lnSpc>
            </a:pPr>
            <a:r>
              <a:rPr lang="ro-RO" sz="1900" dirty="0"/>
              <a:t>Dacă sunteți în stare să realizați un prototip funcțional, este o ideea bună să testați soluția inovativă</a:t>
            </a:r>
            <a:endParaRPr lang="en-US" sz="1900" dirty="0"/>
          </a:p>
          <a:p>
            <a:pPr lvl="1">
              <a:lnSpc>
                <a:spcPct val="150000"/>
              </a:lnSpc>
            </a:pPr>
            <a:r>
              <a:rPr lang="ro-RO" sz="1900" dirty="0"/>
              <a:t>Dacă echipa realizează că soluția nu funcționează, discutați de ce nu funcționează, discutați ce poate fi îmbunătățit pentru a face soluția să funcționeze</a:t>
            </a:r>
            <a:r>
              <a:rPr lang="en-US" sz="1900" dirty="0"/>
              <a:t>.</a:t>
            </a:r>
          </a:p>
          <a:p>
            <a:pPr lvl="1">
              <a:lnSpc>
                <a:spcPct val="150000"/>
              </a:lnSpc>
            </a:pPr>
            <a:r>
              <a:rPr lang="ro-RO" sz="1900" dirty="0"/>
              <a:t>Faceți îmbunătățirile la prototip și documentați schimbările</a:t>
            </a:r>
            <a:r>
              <a:rPr lang="en-US" sz="19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</a:t>
            </a:r>
            <a:r>
              <a:rPr lang="ro-RO" sz="1900" dirty="0"/>
              <a:t>ați soluția din nou. Dacă merge, discutați cum merge</a:t>
            </a:r>
            <a:r>
              <a:rPr lang="en-US" sz="1900" dirty="0"/>
              <a:t>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 err="1"/>
              <a:t>Exampl</a:t>
            </a:r>
            <a:r>
              <a:rPr lang="ro-RO" sz="1500" b="1" dirty="0"/>
              <a:t>u</a:t>
            </a:r>
            <a:r>
              <a:rPr lang="en-US" sz="1500" b="1" dirty="0"/>
              <a:t>: </a:t>
            </a:r>
            <a:r>
              <a:rPr lang="ro-RO" sz="1500" b="1" dirty="0"/>
              <a:t> </a:t>
            </a:r>
            <a:r>
              <a:rPr lang="ro-RO" sz="1500" dirty="0"/>
              <a:t>Am încărcat datele noastre de testare pe un </a:t>
            </a:r>
            <a:r>
              <a:rPr lang="en-US" sz="1500" dirty="0"/>
              <a:t>website </a:t>
            </a:r>
            <a:r>
              <a:rPr lang="ro-RO" sz="1500" dirty="0"/>
              <a:t>care înregistrează </a:t>
            </a:r>
            <a:r>
              <a:rPr lang="en-US" sz="1500" dirty="0"/>
              <a:t>live </a:t>
            </a:r>
            <a:r>
              <a:rPr lang="ro-RO" sz="1500" dirty="0"/>
              <a:t>datele de la senzori plasați în diferite locații în interiorul stupului</a:t>
            </a:r>
            <a:r>
              <a:rPr lang="en-US" sz="1500" dirty="0"/>
              <a:t>.</a:t>
            </a:r>
            <a:r>
              <a:rPr lang="ro-RO" sz="1500" dirty="0"/>
              <a:t> Puteți să vă uitați la datele noastre aici</a:t>
            </a:r>
            <a:r>
              <a:rPr lang="en-US" sz="1500" dirty="0"/>
              <a:t>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Aceast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lec</a:t>
            </a:r>
            <a:r>
              <a:rPr lang="ro-RO" sz="1800" dirty="0"/>
              <a:t>ție a fost tradusă de </a:t>
            </a:r>
            <a:r>
              <a:rPr lang="en-US" sz="1800" dirty="0"/>
              <a:t>Team 3659 NeXT GEN </a:t>
            </a:r>
            <a:r>
              <a:rPr lang="ro-RO" sz="1800" dirty="0"/>
              <a:t>și </a:t>
            </a:r>
            <a:r>
              <a:rPr lang="en-US" sz="1800" dirty="0"/>
              <a:t>Team Phoenix, </a:t>
            </a:r>
            <a:r>
              <a:rPr lang="ro-RO" sz="1800" dirty="0"/>
              <a:t>cu editări și adăugiri de frații</a:t>
            </a:r>
            <a:r>
              <a:rPr lang="en-US" sz="1800" dirty="0"/>
              <a:t> </a:t>
            </a:r>
            <a:r>
              <a:rPr lang="en-US" sz="1800" dirty="0" err="1"/>
              <a:t>Seshan</a:t>
            </a:r>
            <a:r>
              <a:rPr lang="en-US" sz="1800" dirty="0"/>
              <a:t> .</a:t>
            </a:r>
          </a:p>
          <a:p>
            <a:r>
              <a:rPr lang="ro-RO" sz="1800" dirty="0"/>
              <a:t>Poți contacta echipele pe paginile lor de </a:t>
            </a:r>
            <a:r>
              <a:rPr lang="en-US" sz="1800" dirty="0"/>
              <a:t>Facebook: </a:t>
            </a:r>
            <a:br>
              <a:rPr lang="en-US" sz="1800" dirty="0"/>
            </a:br>
            <a:r>
              <a:rPr lang="en-US" sz="1800" dirty="0"/>
              <a:t>NeXT GEN : </a:t>
            </a:r>
            <a:r>
              <a:rPr lang="en-US" sz="1800" dirty="0">
                <a:hlinkClick r:id="rId2"/>
              </a:rPr>
              <a:t>https://www.facebook.com/NeXTGEN3659</a:t>
            </a:r>
            <a:br>
              <a:rPr lang="en-US" sz="1800" dirty="0"/>
            </a:br>
            <a:r>
              <a:rPr lang="en-US" sz="1800" dirty="0"/>
              <a:t>Team Phoenix: </a:t>
            </a:r>
            <a:r>
              <a:rPr lang="en-US" sz="1800" dirty="0">
                <a:hlinkClick r:id="rId3"/>
              </a:rPr>
              <a:t>https://www.facebook.com/PhoenixFLL/</a:t>
            </a:r>
            <a:endParaRPr lang="en-US" sz="1800" dirty="0"/>
          </a:p>
          <a:p>
            <a:r>
              <a:rPr lang="en-US" sz="1800" dirty="0"/>
              <a:t>M</a:t>
            </a:r>
            <a:r>
              <a:rPr lang="ro-RO" sz="1800" dirty="0"/>
              <a:t>ai multe lecții despre </a:t>
            </a:r>
            <a:r>
              <a:rPr lang="en-US" sz="1800" dirty="0"/>
              <a:t>FIRST LEGO League </a:t>
            </a:r>
            <a:r>
              <a:rPr lang="ro-RO" sz="1800" dirty="0"/>
              <a:t>sunt disponibile pe </a:t>
            </a:r>
            <a:r>
              <a:rPr lang="en-US" sz="1800" dirty="0">
                <a:solidFill>
                  <a:srgbClr val="0070C0"/>
                </a:solidFill>
                <a:hlinkClick r:id="rId4"/>
              </a:rPr>
              <a:t>www.flltutorials.com</a:t>
            </a:r>
            <a:endParaRPr lang="ro-RO" sz="1800" dirty="0">
              <a:solidFill>
                <a:srgbClr val="0070C0"/>
              </a:solidFill>
            </a:endParaRPr>
          </a:p>
          <a:p>
            <a:r>
              <a:rPr lang="ro-RO" sz="18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1800" dirty="0">
              <a:solidFill>
                <a:srgbClr val="0070C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581150" y="4324660"/>
            <a:ext cx="6336203" cy="15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Despre autori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8" y="1503608"/>
            <a:ext cx="4331451" cy="4318706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Team Phoenix, </a:t>
            </a:r>
            <a:r>
              <a:rPr lang="ro-RO" sz="1800" dirty="0"/>
              <a:t>o echipă </a:t>
            </a:r>
            <a:r>
              <a:rPr lang="en-US" sz="1800" dirty="0"/>
              <a:t>FLL </a:t>
            </a:r>
            <a:r>
              <a:rPr lang="ro-RO" sz="1800" dirty="0"/>
              <a:t>din </a:t>
            </a:r>
            <a:r>
              <a:rPr lang="en-US" sz="1800" dirty="0"/>
              <a:t>Lafayette, Louisiana.</a:t>
            </a:r>
          </a:p>
          <a:p>
            <a:pPr lvl="1"/>
            <a:r>
              <a:rPr lang="en-US" sz="1800" dirty="0"/>
              <a:t> </a:t>
            </a:r>
            <a:r>
              <a:rPr lang="ro-RO" sz="1800" dirty="0"/>
              <a:t>Au participat la câteva competiții internaționale și s-au clasat pe locul al doilea la </a:t>
            </a:r>
            <a:r>
              <a:rPr lang="en-US" sz="1800" dirty="0"/>
              <a:t>Global Innovation Award 2017, in Washington D.C.</a:t>
            </a:r>
          </a:p>
          <a:p>
            <a:pPr lvl="1"/>
            <a:r>
              <a:rPr lang="en-US" sz="1800" dirty="0"/>
              <a:t> </a:t>
            </a:r>
            <a:r>
              <a:rPr lang="ro-RO" sz="1800" dirty="0"/>
              <a:t>Iubesc să inoveze, să se distreze și să se implice în comunitatea noastră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 You can learn more at </a:t>
            </a:r>
            <a:r>
              <a:rPr lang="en-US" sz="1800" dirty="0">
                <a:hlinkClick r:id="rId2"/>
              </a:rPr>
              <a:t>https://www.fish3d.biz/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43" y="4778760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2170" y="1570942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Gen sunt 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echipă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școlii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din Garrett County, Maryland cu 13 ani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experiență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FIRST LEGO League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incluzând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participarea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internaționale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primul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2013 Global Innovation Award.  </a:t>
            </a:r>
            <a:endParaRPr lang="ro-R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Top 20 GIA Semi-Finalist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2017pentru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soluția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inovativă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BeeHaven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plus, 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primul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Soluția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Inovativă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Mountain State Invitational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2017.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047034" y="4779997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Primii pași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>
            <a:normAutofit/>
          </a:bodyPr>
          <a:lstStyle/>
          <a:p>
            <a:r>
              <a:rPr lang="ro-RO" sz="2000" dirty="0"/>
              <a:t>Așa că, ați descoperit topic-ul pe care vreți să-l abordați  și acum toată lumea spune ,, Acum ce facem</a:t>
            </a:r>
            <a:r>
              <a:rPr lang="en-US" sz="2000" dirty="0"/>
              <a:t>?” Well, </a:t>
            </a:r>
            <a:r>
              <a:rPr lang="ro-RO" sz="2000" dirty="0"/>
              <a:t> acum e momentul în care să aplicați gândirea în această situație</a:t>
            </a:r>
            <a:r>
              <a:rPr lang="en-US" sz="2000" dirty="0"/>
              <a:t>. </a:t>
            </a:r>
          </a:p>
          <a:p>
            <a:r>
              <a:rPr lang="ro-RO" sz="2000" dirty="0"/>
              <a:t>Gândirea creativă este un proces creativ de găsire a unei soluții la o problemă</a:t>
            </a:r>
            <a:r>
              <a:rPr lang="en-US" sz="2000" dirty="0"/>
              <a:t>.   </a:t>
            </a:r>
            <a:r>
              <a:rPr lang="ro-RO" sz="2000" dirty="0"/>
              <a:t>Urmărim dezvoltarea acestui proces la </a:t>
            </a:r>
            <a:r>
              <a:rPr lang="en-US" sz="2000" dirty="0">
                <a:hlinkClick r:id="rId2"/>
              </a:rPr>
              <a:t>Stanford d.School</a:t>
            </a:r>
            <a:r>
              <a:rPr lang="en-US" sz="2000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98" y="3648075"/>
            <a:ext cx="6647321" cy="27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empatizare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Pentru a crea inovații care să aibă o semnificație, trebuie să-i cunoașteți pe potențialii utilizatori și să vă pese de viețile lor.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ro-RO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Cum să empatizăm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o-RO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Învățați tot ce puteți despre utilizatorii 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o-RO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Observați cum sunt viețile lor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o-RO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Vorbiți cu ei 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fontAlgn="base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Definește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371" y="202389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/>
              <a:t>Structurarea corectă a problematicii este singurul mod de a crea soluția potrivită</a:t>
            </a:r>
            <a:r>
              <a:rPr lang="en-US" sz="2400" i="1" dirty="0"/>
              <a:t>.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ro-RO" sz="2400" b="1" dirty="0"/>
              <a:t>Cum să definim problema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ro-RO" sz="2400" dirty="0"/>
              <a:t>Pe baza empatizării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ro-RO" sz="2400" dirty="0"/>
              <a:t>Ce a ieșit în evidență pentru tine</a:t>
            </a:r>
            <a:r>
              <a:rPr lang="en-US" sz="2400" dirty="0"/>
              <a:t>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Scrie o prezentare clară a problemei pe care </a:t>
            </a:r>
          </a:p>
          <a:p>
            <a:pPr fontAlgn="base"/>
            <a:r>
              <a:rPr lang="ro-RO" sz="2400" dirty="0"/>
              <a:t>încercați să o rezolvati.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85" y="3092059"/>
            <a:ext cx="2333103" cy="2203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/>
              <a:t>Nu este despre a veni cu ideea care ,,trebuie</a:t>
            </a:r>
            <a:r>
              <a:rPr lang="en-US" sz="2400" i="1" dirty="0"/>
              <a:t>”</a:t>
            </a:r>
            <a:r>
              <a:rPr lang="ro-RO" sz="2400" i="1" dirty="0"/>
              <a:t>, este despre a genera un interval larg de posibilități</a:t>
            </a:r>
            <a:r>
              <a:rPr lang="en-US" sz="2400" i="1" dirty="0"/>
              <a:t>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ro-RO" sz="2400" b="1" dirty="0"/>
              <a:t>Cum să generăm idei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Mergeți pe cantitatea de idei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Nu refuzați nicio idee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r>
              <a:rPr lang="ro-RO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-uri care pot ajuta</a:t>
            </a:r>
            <a:endParaRPr lang="en-US" sz="22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b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prototipare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/>
              <a:t>Construiește ca să gândești și testează ca să înveți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ro-RO" sz="2400" b="1" dirty="0"/>
              <a:t>Cum să faci un prototip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Începi să construiești imediat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Construiește cu materiale simple</a:t>
            </a:r>
            <a:br>
              <a:rPr lang="en-US" sz="2400" dirty="0"/>
            </a:br>
            <a:r>
              <a:rPr lang="ro-RO" sz="2400" dirty="0"/>
              <a:t>așa cum e cartonul</a:t>
            </a:r>
            <a:endParaRPr lang="en-US" sz="2400" dirty="0"/>
          </a:p>
          <a:p>
            <a:pPr algn="ctr"/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Helpful Video</a:t>
            </a:r>
            <a:r>
              <a:rPr lang="ro-RO" sz="2200" b="1" dirty="0">
                <a:latin typeface="Calibri" charset="0"/>
                <a:ea typeface="Calibri" charset="0"/>
                <a:cs typeface="Calibri" charset="0"/>
              </a:rPr>
              <a:t>-uri ajutătoare</a:t>
            </a: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11" y="2638614"/>
            <a:ext cx="2320654" cy="2271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r>
              <a:rPr lang="ro-RO" dirty="0"/>
              <a:t>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/>
              <a:t>Testarea este o oportunitate de învățare despre soluția voastră și utilizator</a:t>
            </a:r>
            <a:r>
              <a:rPr lang="en-US" sz="2400" i="1" dirty="0"/>
              <a:t>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ro-RO" sz="2400" b="1" dirty="0"/>
              <a:t>Cum să testezi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ro-RO" sz="2400" dirty="0"/>
              <a:t>Roagă mai multe persoane să testeze </a:t>
            </a:r>
          </a:p>
          <a:p>
            <a:pPr fontAlgn="base"/>
            <a:r>
              <a:rPr lang="ro-RO" sz="2400" dirty="0"/>
              <a:t>prototipul</a:t>
            </a:r>
            <a:endParaRPr lang="en-US" sz="2400" dirty="0"/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procesul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 fontScale="92500"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ro-RO" sz="1600" dirty="0"/>
              <a:t>Fiți foarte prevăzători când căutați pe </a:t>
            </a:r>
            <a:r>
              <a:rPr lang="en-US" sz="1600" dirty="0"/>
              <a:t>Internet.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ro-RO" sz="1600" dirty="0"/>
              <a:t>Sfat</a:t>
            </a:r>
            <a:r>
              <a:rPr lang="en-US" sz="1600" dirty="0"/>
              <a:t>: </a:t>
            </a:r>
            <a:r>
              <a:rPr lang="ro-RO" sz="1600" dirty="0"/>
              <a:t> Gândește-te la moduri diferite să pui în cuvinte soluția pentru a găsi răspunsuri relevante</a:t>
            </a:r>
            <a:r>
              <a:rPr lang="en-US" sz="1600" dirty="0"/>
              <a:t>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ro-RO" sz="1600" dirty="0"/>
              <a:t>De exemplu pentru proiectul nostru BeeHaven, am căutat pe internet după cuvintele </a:t>
            </a:r>
            <a:r>
              <a:rPr lang="en-US" sz="1600" dirty="0"/>
              <a:t>“bee hive covers”, “hive protectors”, “bee hive ventilation”, “hive wraps”, etc.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Soluțiile existente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Îmbunătățiri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Dezvoltarea ideilor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ro-RO" sz="1600" dirty="0"/>
              <a:t>Gândiți-vă la ideile care vor îmbunătăți soluțiile existente și rezolvă problema mai eficient</a:t>
            </a:r>
            <a:r>
              <a:rPr lang="en-US" sz="1600" dirty="0"/>
              <a:t>.</a:t>
            </a:r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ro-RO" sz="1600" dirty="0"/>
              <a:t>Sfat</a:t>
            </a:r>
            <a:r>
              <a:rPr lang="en-US" sz="1600" dirty="0"/>
              <a:t>: </a:t>
            </a:r>
            <a:r>
              <a:rPr lang="ro-RO" sz="1600" dirty="0"/>
              <a:t>Î</a:t>
            </a:r>
            <a:r>
              <a:rPr lang="en-US" sz="1600" dirty="0"/>
              <a:t>n FIRST LEGO League, </a:t>
            </a:r>
            <a:r>
              <a:rPr lang="ro-RO" sz="1600" dirty="0"/>
              <a:t>Soluțiile Inovative nu trebuie să fie complet noi. Soluțiile Inovative pot îmbunătăți o soluție existentă</a:t>
            </a:r>
            <a:r>
              <a:rPr lang="en-US" sz="1600" dirty="0"/>
              <a:t>.</a:t>
            </a:r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48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fiecare întâlnire și/sau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via Google Drive, share</a:t>
            </a: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-uirea ideilor ca echipă va conduce la dezvoltarea unei soluții puternice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o-R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 măsura ce echipa dezvoltă soluția, mergeți înapoi și cercetați dacă soluția deja există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321</TotalTime>
  <Words>1277</Words>
  <Application>Microsoft Office PowerPoint</Application>
  <PresentationFormat>On-screen Show (4:3)</PresentationFormat>
  <Paragraphs>114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Dezvoltarea unei soluții inovative</vt:lpstr>
      <vt:lpstr>Despre autori</vt:lpstr>
      <vt:lpstr>Primii pași</vt:lpstr>
      <vt:lpstr>empatizare</vt:lpstr>
      <vt:lpstr>Definește</vt:lpstr>
      <vt:lpstr>Ideate</vt:lpstr>
      <vt:lpstr>prototipare</vt:lpstr>
      <vt:lpstr>Testare</vt:lpstr>
      <vt:lpstr>procesul</vt:lpstr>
      <vt:lpstr>Ce este inovarea?</vt:lpstr>
      <vt:lpstr>Modelare distribuire testare </vt:lpstr>
      <vt:lpstr>Modelele si prototipurile pot îmbunătăți soluția voastră</vt:lpstr>
      <vt:lpstr> testarea soluției tale inovative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Adnim</cp:lastModifiedBy>
  <cp:revision>64</cp:revision>
  <cp:lastPrinted>2018-09-02T15:46:05Z</cp:lastPrinted>
  <dcterms:created xsi:type="dcterms:W3CDTF">2017-08-13T17:46:18Z</dcterms:created>
  <dcterms:modified xsi:type="dcterms:W3CDTF">2023-08-23T16:28:52Z</dcterms:modified>
</cp:coreProperties>
</file>